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9" r:id="rId2"/>
    <p:sldId id="288" r:id="rId3"/>
    <p:sldId id="289" r:id="rId4"/>
    <p:sldId id="290" r:id="rId5"/>
    <p:sldId id="291" r:id="rId6"/>
    <p:sldId id="292" r:id="rId7"/>
    <p:sldId id="293" r:id="rId8"/>
    <p:sldId id="294" r:id="rId9"/>
    <p:sldId id="295" r:id="rId10"/>
    <p:sldId id="296" r:id="rId11"/>
    <p:sldId id="297" r:id="rId12"/>
    <p:sldId id="300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99"/>
            </a:gs>
            <a:gs pos="100000">
              <a:srgbClr val="FF99CC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10700" b="1" dirty="0" smtClean="0">
                <a:solidFill>
                  <a:srgbClr val="7030A0"/>
                </a:solidFill>
              </a:rPr>
              <a:t>В мире много сказок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ШЕХЕРЕЗАДА</a:t>
            </a:r>
            <a:endParaRPr lang="ru-RU" dirty="0"/>
          </a:p>
        </p:txBody>
      </p:sp>
      <p:pic>
        <p:nvPicPr>
          <p:cNvPr id="24578" name="Picture 2" descr="http://im0-tub-ru.yandex.net/i?id=2085104-35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676400"/>
            <a:ext cx="6477000" cy="456126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КРАСНАЯ ШАПОЧКА</a:t>
            </a:r>
            <a:endParaRPr lang="ru-RU" dirty="0"/>
          </a:p>
        </p:txBody>
      </p:sp>
      <p:pic>
        <p:nvPicPr>
          <p:cNvPr id="25602" name="Picture 2" descr="http://im4-tub-ru.yandex.net/i?id=173799130-55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600200"/>
            <a:ext cx="6299200" cy="47244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0760631">
            <a:off x="2361555" y="2967335"/>
            <a:ext cx="33807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Молодцы!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99"/>
            </a:gs>
            <a:gs pos="100000">
              <a:srgbClr val="FF99CC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28600" y="1066800"/>
          <a:ext cx="8715424" cy="38179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714"/>
                <a:gridCol w="544714"/>
                <a:gridCol w="544714"/>
                <a:gridCol w="544714"/>
                <a:gridCol w="544714"/>
                <a:gridCol w="544714"/>
                <a:gridCol w="544714"/>
                <a:gridCol w="544714"/>
                <a:gridCol w="544714"/>
                <a:gridCol w="544714"/>
                <a:gridCol w="544714"/>
                <a:gridCol w="544714"/>
                <a:gridCol w="544714"/>
                <a:gridCol w="544714"/>
                <a:gridCol w="544714"/>
                <a:gridCol w="544714"/>
              </a:tblGrid>
              <a:tr h="636325">
                <a:tc rowSpan="2" gridSpan="8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</a:tr>
              <a:tr h="636325">
                <a:tc gridSpan="8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36325"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6325"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</a:tr>
              <a:tr h="6363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</a:tr>
              <a:tr h="6363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724400" y="1143000"/>
            <a:ext cx="3672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К</a:t>
            </a:r>
            <a:r>
              <a:rPr lang="ru-RU" sz="2400" b="1" dirty="0" smtClean="0">
                <a:solidFill>
                  <a:srgbClr val="FFFF0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     А     Р      Л     С     О     Н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24400" y="1828800"/>
            <a:ext cx="41681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Н</a:t>
            </a:r>
            <a:r>
              <a:rPr lang="ru-RU" sz="2400" b="1" dirty="0" smtClean="0">
                <a:solidFill>
                  <a:srgbClr val="7030A0"/>
                </a:solidFill>
              </a:rPr>
              <a:t>      Е     З      Н     А     Й     К     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81200" y="2438400"/>
            <a:ext cx="3703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А      Й    Б      О     Л     </a:t>
            </a:r>
            <a:r>
              <a:rPr lang="ru-RU" sz="2400" b="1" dirty="0" smtClean="0">
                <a:solidFill>
                  <a:srgbClr val="C00000"/>
                </a:solidFill>
              </a:rPr>
              <a:t>И</a:t>
            </a:r>
            <a:r>
              <a:rPr lang="ru-RU" sz="2400" b="1" dirty="0" smtClean="0">
                <a:solidFill>
                  <a:srgbClr val="7030A0"/>
                </a:solidFill>
              </a:rPr>
              <a:t>      Т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14400" y="3048000"/>
            <a:ext cx="53415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Б      Е     Л     О     С     Н      Е     </a:t>
            </a:r>
            <a:r>
              <a:rPr lang="ru-RU" sz="2400" b="1" dirty="0" smtClean="0">
                <a:solidFill>
                  <a:srgbClr val="C00000"/>
                </a:solidFill>
              </a:rPr>
              <a:t>Ж</a:t>
            </a:r>
            <a:r>
              <a:rPr lang="ru-RU" sz="2400" b="1" dirty="0" smtClean="0">
                <a:solidFill>
                  <a:srgbClr val="7030A0"/>
                </a:solidFill>
              </a:rPr>
              <a:t>     К      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57400" y="3733800"/>
            <a:ext cx="36070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З     О     Л     У     Ш     </a:t>
            </a:r>
            <a:r>
              <a:rPr lang="ru-RU" sz="2400" b="1" dirty="0" smtClean="0">
                <a:solidFill>
                  <a:srgbClr val="C00000"/>
                </a:solidFill>
              </a:rPr>
              <a:t>К</a:t>
            </a:r>
            <a:r>
              <a:rPr lang="ru-RU" sz="2400" b="1" dirty="0" smtClean="0">
                <a:solidFill>
                  <a:srgbClr val="7030A0"/>
                </a:solidFill>
              </a:rPr>
              <a:t>     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91000" y="4343400"/>
            <a:ext cx="2592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Б      </a:t>
            </a:r>
            <a:r>
              <a:rPr lang="ru-RU" sz="2400" b="1" dirty="0" smtClean="0">
                <a:solidFill>
                  <a:srgbClr val="C00000"/>
                </a:solidFill>
              </a:rPr>
              <a:t>А</a:t>
            </a:r>
            <a:r>
              <a:rPr lang="ru-RU" sz="2400" b="1" dirty="0" smtClean="0">
                <a:solidFill>
                  <a:srgbClr val="7030A0"/>
                </a:solidFill>
              </a:rPr>
              <a:t>     С     Н      Я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38600" y="1143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2"/>
                </a:solidFill>
              </a:rPr>
              <a:t>1</a:t>
            </a:r>
            <a:endParaRPr lang="ru-RU" b="1" dirty="0">
              <a:solidFill>
                <a:schemeClr val="bg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38600" y="1752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2"/>
                </a:solidFill>
              </a:rPr>
              <a:t>2</a:t>
            </a:r>
            <a:endParaRPr lang="ru-RU" b="1" dirty="0">
              <a:solidFill>
                <a:schemeClr val="bg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95400" y="23622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2"/>
                </a:solidFill>
              </a:rPr>
              <a:t>3</a:t>
            </a:r>
            <a:endParaRPr lang="ru-RU" b="1" dirty="0">
              <a:solidFill>
                <a:schemeClr val="bg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4800" y="3048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2"/>
                </a:solidFill>
              </a:rPr>
              <a:t>4</a:t>
            </a:r>
            <a:endParaRPr lang="ru-RU" b="1" dirty="0">
              <a:solidFill>
                <a:schemeClr val="bg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71600" y="37338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2"/>
                </a:solidFill>
              </a:rPr>
              <a:t>5</a:t>
            </a:r>
            <a:endParaRPr lang="ru-RU" b="1" dirty="0">
              <a:solidFill>
                <a:schemeClr val="bg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05200" y="4343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2"/>
                </a:solidFill>
              </a:rPr>
              <a:t>6</a:t>
            </a:r>
            <a:endParaRPr lang="ru-RU" b="1" dirty="0">
              <a:solidFill>
                <a:schemeClr val="bg2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Click="0" advTm="13889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1371601"/>
            <a:ext cx="3962400" cy="4724400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solidFill>
                  <a:srgbClr val="002060"/>
                </a:solidFill>
              </a:rPr>
              <a:t>Впервые праздник детской книги «Книжкины именины» был проведен по инициативе детского писателя Льва Кассиля, в самый разгар Великой Отечественной войны, 26 марта 1943 года в Москве. 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subTitle" idx="1"/>
          </p:nvPr>
        </p:nvSpPr>
        <p:spPr>
          <a:xfrm>
            <a:off x="1371600" y="533400"/>
            <a:ext cx="64008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Лев Кассиль</a:t>
            </a:r>
            <a:endParaRPr lang="ru-RU" sz="48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http://www.murzilka.org/upload/information_system_17/4/0/2/item_4023/small_information_items_40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1752600"/>
            <a:ext cx="3969486" cy="42672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257800" y="274638"/>
            <a:ext cx="3581400" cy="4449762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rgbClr val="002060"/>
                </a:solidFill>
              </a:rPr>
              <a:t>Добро пожаловать, друзья!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 Вам  очень-очень рада я.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 Мы будем петь, шутить играть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 И на вопросы отвечать.</a:t>
            </a:r>
            <a:br>
              <a:rPr lang="ru-RU" sz="2800" dirty="0" smtClean="0">
                <a:solidFill>
                  <a:srgbClr val="002060"/>
                </a:solidFill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19458" name="Picture 2" descr="http://im4-tub-ru.yandex.net/i?id=4687864-59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609600"/>
            <a:ext cx="4800600" cy="537380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219200" y="1447800"/>
            <a:ext cx="6553200" cy="4114800"/>
          </a:xfrm>
          <a:prstGeom prst="roundRect">
            <a:avLst/>
          </a:prstGeom>
          <a:noFill/>
          <a:ln w="38100">
            <a:solidFill>
              <a:srgbClr val="0070C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ТЕЛЕГРАММЫ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47800" y="1600200"/>
            <a:ext cx="60960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400" dirty="0" smtClean="0">
                <a:solidFill>
                  <a:srgbClr val="002060"/>
                </a:solidFill>
              </a:rPr>
              <a:t>Боимся выйти из дома. Нас преследует Серый волк. Как только придет наша мама, мы сразу приедем ( ………)  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90600" y="1447800"/>
            <a:ext cx="6934200" cy="4419600"/>
          </a:xfrm>
          <a:prstGeom prst="roundRect">
            <a:avLst/>
          </a:prstGeom>
          <a:noFill/>
          <a:ln w="38100">
            <a:solidFill>
              <a:srgbClr val="0070C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ТЕЛЕГРАММЫ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47800" y="1600200"/>
            <a:ext cx="6096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400" dirty="0" smtClean="0">
                <a:solidFill>
                  <a:srgbClr val="002060"/>
                </a:solidFill>
              </a:rPr>
              <a:t>Сижу в  темноте, очень грустно мне. На солнышке таю, слезы проливаю, приехать не смогу, догадайтесь, почему?(…)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219200" y="1447800"/>
            <a:ext cx="6553200" cy="4114800"/>
          </a:xfrm>
          <a:prstGeom prst="roundRect">
            <a:avLst/>
          </a:prstGeom>
          <a:noFill/>
          <a:ln w="38100">
            <a:solidFill>
              <a:srgbClr val="0070C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ТЕЛЕГРАММЫ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47800" y="1600200"/>
            <a:ext cx="60960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400" dirty="0" smtClean="0">
                <a:solidFill>
                  <a:srgbClr val="002060"/>
                </a:solidFill>
              </a:rPr>
              <a:t>Ждите. Скоро буду.  Сижу на носу  у  Лисы и пою песенку, остался один куплет  ( …….)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219200" y="1447800"/>
            <a:ext cx="6553200" cy="4114800"/>
          </a:xfrm>
          <a:prstGeom prst="roundRect">
            <a:avLst/>
          </a:prstGeom>
          <a:noFill/>
          <a:ln w="38100">
            <a:solidFill>
              <a:srgbClr val="0070C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ТЕЛЕГРАММЫ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47800" y="1600200"/>
            <a:ext cx="60960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400" dirty="0" smtClean="0">
                <a:solidFill>
                  <a:srgbClr val="002060"/>
                </a:solidFill>
              </a:rPr>
              <a:t>Не могу приехать. У меня случилась беда, братец превратился в Козленочка   (……..)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СОВУШКА – МУДРАЯ ГОЛОВУШКА</a:t>
            </a:r>
            <a:endParaRPr lang="ru-RU" dirty="0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419600" y="1676400"/>
            <a:ext cx="42672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За порядком я слежу,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Никуда не ухожу.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газеты читаю,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И все на свете знаю.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Случилась беда,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Лиса пожаловала сюда,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Книги разбросала,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Измяла, истоптала.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Ребята, помогите.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pic>
        <p:nvPicPr>
          <p:cNvPr id="20483" name="Picture 3" descr="http://im3-tub-ru.yandex.net/i?id=353701960-06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371600"/>
            <a:ext cx="3657600" cy="519545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5"/>
</p:tagLst>
</file>

<file path=ppt/theme/theme1.xml><?xml version="1.0" encoding="utf-8"?>
<a:theme xmlns:a="http://schemas.openxmlformats.org/drawingml/2006/main" name="Office Theme">
  <a:themeElements>
    <a:clrScheme name="Другая 1">
      <a:dk1>
        <a:srgbClr val="00B050"/>
      </a:dk1>
      <a:lt1>
        <a:srgbClr val="92D050"/>
      </a:lt1>
      <a:dk2>
        <a:srgbClr val="4F6128"/>
      </a:dk2>
      <a:lt2>
        <a:srgbClr val="DBF5E1"/>
      </a:lt2>
      <a:accent1>
        <a:srgbClr val="25E73C"/>
      </a:accent1>
      <a:accent2>
        <a:srgbClr val="29E57E"/>
      </a:accent2>
      <a:accent3>
        <a:srgbClr val="9BBB59"/>
      </a:accent3>
      <a:accent4>
        <a:srgbClr val="5DC640"/>
      </a:accent4>
      <a:accent5>
        <a:srgbClr val="51C156"/>
      </a:accent5>
      <a:accent6>
        <a:srgbClr val="69EB53"/>
      </a:accent6>
      <a:hlink>
        <a:srgbClr val="00CC66"/>
      </a:hlink>
      <a:folHlink>
        <a:srgbClr val="0099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218</Words>
  <PresentationFormat>Экран (4:3)</PresentationFormat>
  <Paragraphs>37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В мире много сказок</vt:lpstr>
      <vt:lpstr>Слайд 2</vt:lpstr>
      <vt:lpstr>Впервые праздник детской книги «Книжкины именины» был проведен по инициативе детского писателя Льва Кассиля, в самый разгар Великой Отечественной войны, 26 марта 1943 года в Москве. </vt:lpstr>
      <vt:lpstr>Добро пожаловать, друзья!  Вам  очень-очень рада я.  Мы будем петь, шутить играть  И на вопросы отвечать. </vt:lpstr>
      <vt:lpstr>ТЕЛЕГРАММЫ</vt:lpstr>
      <vt:lpstr>ТЕЛЕГРАММЫ</vt:lpstr>
      <vt:lpstr>ТЕЛЕГРАММЫ</vt:lpstr>
      <vt:lpstr>ТЕЛЕГРАММЫ</vt:lpstr>
      <vt:lpstr>СОВУШКА – МУДРАЯ ГОЛОВУШКА</vt:lpstr>
      <vt:lpstr>ШЕХЕРЕЗАДА</vt:lpstr>
      <vt:lpstr>КРАСНАЯ ШАПОЧКА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Москва – столица России</dc:title>
  <cp:lastModifiedBy>1</cp:lastModifiedBy>
  <cp:revision>55</cp:revision>
  <dcterms:modified xsi:type="dcterms:W3CDTF">2019-09-29T10:49:15Z</dcterms:modified>
</cp:coreProperties>
</file>