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D0ACB8-ACDB-4C52-AF8E-BDEAC1B74A5E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B4B0C-AB55-477D-BF48-A67921073A37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B3F2F-9DD2-49CA-AD0F-E1B9ADDD455C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D11AE-DEFC-4BAC-8C18-3403BDC3DD16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228290-644C-49C6-9F28-D6072BAA9DCF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DD094-A930-4BA4-BFBF-CECC15FE5304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DA091-56A8-4A88-A1DF-5E8046C19B41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CA024B-6C7A-450A-9795-DC6808F201B6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06608-ECC5-42B9-812F-FDE174187740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61992-8B42-4C5B-AF43-34283FB04034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152384-7824-440C-97C3-0EF2724E7683}" type="slidenum">
              <a:rPr lang="ru-RU" smtClean="0">
                <a:solidFill>
                  <a:srgbClr val="F0AD00">
                    <a:lumMod val="60000"/>
                    <a:lumOff val="4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D00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2312" cy="6053328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 rot="2233558">
            <a:off x="3068804" y="715672"/>
            <a:ext cx="4843679" cy="267495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313213">
            <a:off x="4260815" y="1571563"/>
            <a:ext cx="27558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Отгадай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!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894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887788" y="115888"/>
            <a:ext cx="52562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4572001" y="1828800"/>
            <a:ext cx="4248472" cy="1528763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мычит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вздыхает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прыгает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228600" y="1295400"/>
            <a:ext cx="4103688" cy="33337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Внимание</a:t>
            </a:r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! </a:t>
            </a:r>
            <a:r>
              <a: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Вопрос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107950" y="2209800"/>
            <a:ext cx="4392613" cy="10763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Что делает бычок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когда идёт и качается?</a:t>
            </a:r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107950" y="3657600"/>
            <a:ext cx="4464050" cy="12827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Какое из этих произведений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написала не А. </a:t>
            </a:r>
            <a:r>
              <a:rPr lang="ru-RU" sz="2000" b="1" i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Барто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?</a:t>
            </a:r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>
            <a:off x="4643438" y="3657601"/>
            <a:ext cx="4177035" cy="12827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лошадка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Настенька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огниво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179388" y="5157788"/>
            <a:ext cx="4464050" cy="1439862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Из трех предметов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–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два взяты из произведений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А. </a:t>
            </a:r>
            <a:r>
              <a:rPr lang="ru-RU" sz="2000" b="1" i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Барто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 а один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–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нет: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4751388" y="5202238"/>
            <a:ext cx="4069085" cy="1395412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самолет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мячик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самовар</a:t>
            </a:r>
            <a:r>
              <a:rPr lang="ru-RU" sz="2400" b="1" i="1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1143000" y="0"/>
            <a:ext cx="754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i="1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«Давай-ка,поиграем…»</a:t>
            </a:r>
          </a:p>
        </p:txBody>
      </p:sp>
    </p:spTree>
    <p:extLst>
      <p:ext uri="{BB962C8B-B14F-4D97-AF65-F5344CB8AC3E}">
        <p14:creationId xmlns:p14="http://schemas.microsoft.com/office/powerpoint/2010/main" val="3092613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4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458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4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4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583" grpId="0" animBg="1"/>
      <p:bldP spid="24583" grpId="1" animBg="1"/>
      <p:bldP spid="24585" grpId="0" animBg="1"/>
      <p:bldP spid="24587" grpId="0" animBg="1"/>
      <p:bldP spid="24588" grpId="0" animBg="1"/>
      <p:bldP spid="24589" grpId="0" animBg="1"/>
      <p:bldP spid="24589" grpId="1" animBg="1"/>
      <p:bldP spid="24590" grpId="0" animBg="1"/>
      <p:bldP spid="13" grpId="0" animBg="1"/>
      <p:bldP spid="1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188913"/>
            <a:ext cx="4968875" cy="936625"/>
          </a:xfrm>
          <a:prstGeom prst="rect">
            <a:avLst/>
          </a:prstGeo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>
                <a:solidFill>
                  <a:srgbClr val="5A63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i="1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Внимание</a:t>
            </a:r>
            <a:r>
              <a:rPr lang="en-US" sz="3600" b="1" i="1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! </a:t>
            </a:r>
            <a:r>
              <a:rPr lang="ru-RU" sz="3600" b="1" i="1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Вопрос</a:t>
            </a:r>
            <a:endParaRPr lang="ru-RU" sz="3600" b="1" i="1">
              <a:solidFill>
                <a:srgbClr val="5A637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auto">
          <a:xfrm>
            <a:off x="4572001" y="1557338"/>
            <a:ext cx="4176464" cy="158273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Волки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Разбойники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Медведи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5781" name="AutoShape 5"/>
          <p:cNvSpPr>
            <a:spLocks noChangeArrowheads="1"/>
          </p:cNvSpPr>
          <p:nvPr/>
        </p:nvSpPr>
        <p:spPr bwMode="auto">
          <a:xfrm>
            <a:off x="323528" y="1412874"/>
            <a:ext cx="4069085" cy="1800225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Дело было в январе,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стояла елка на горе,</a:t>
            </a:r>
            <a:b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 возле этой елки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бродили злые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…</a:t>
            </a:r>
            <a:endParaRPr lang="ru-RU" sz="2000" b="1" i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75782" name="AutoShape 6"/>
          <p:cNvSpPr>
            <a:spLocks noChangeArrowheads="1"/>
          </p:cNvSpPr>
          <p:nvPr/>
        </p:nvSpPr>
        <p:spPr bwMode="auto">
          <a:xfrm>
            <a:off x="323528" y="3213100"/>
            <a:ext cx="4069085" cy="17272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Сговориться с Настей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вовсе не могу! Говорю ей: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«</a:t>
            </a:r>
            <a:r>
              <a:rPr lang="ru-RU" sz="2000" b="1" i="1" dirty="0" err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Здрасте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!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»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, а она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«…»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</p:txBody>
      </p:sp>
      <p:sp>
        <p:nvSpPr>
          <p:cNvPr id="75783" name="AutoShape 7"/>
          <p:cNvSpPr>
            <a:spLocks noChangeArrowheads="1"/>
          </p:cNvSpPr>
          <p:nvPr/>
        </p:nvSpPr>
        <p:spPr bwMode="auto">
          <a:xfrm>
            <a:off x="323528" y="5013325"/>
            <a:ext cx="4069085" cy="1584027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 на севере, где снег,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где морозы люты,</a:t>
            </a:r>
            <a:b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Встали утром раньше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всех мальчики - 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…</a:t>
            </a:r>
            <a:r>
              <a:rPr lang="ru-RU" sz="20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</p:txBody>
      </p:sp>
      <p:sp>
        <p:nvSpPr>
          <p:cNvPr id="75784" name="AutoShape 8"/>
          <p:cNvSpPr>
            <a:spLocks noChangeArrowheads="1"/>
          </p:cNvSpPr>
          <p:nvPr/>
        </p:nvSpPr>
        <p:spPr bwMode="auto">
          <a:xfrm>
            <a:off x="4572000" y="3284539"/>
            <a:ext cx="4176465" cy="144060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Привет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Агу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Здравствуй</a:t>
            </a:r>
          </a:p>
        </p:txBody>
      </p:sp>
      <p:sp>
        <p:nvSpPr>
          <p:cNvPr id="75785" name="AutoShape 9"/>
          <p:cNvSpPr>
            <a:spLocks noChangeArrowheads="1"/>
          </p:cNvSpPr>
          <p:nvPr/>
        </p:nvSpPr>
        <p:spPr bwMode="auto">
          <a:xfrm>
            <a:off x="4572000" y="5013325"/>
            <a:ext cx="4176465" cy="1295995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1.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Тунгусы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2. Ненцы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3. Якуты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8485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57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2" dur="2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animBg="1"/>
      <p:bldP spid="75780" grpId="0" animBg="1"/>
      <p:bldP spid="75780" grpId="1" animBg="1"/>
      <p:bldP spid="75781" grpId="0" animBg="1"/>
      <p:bldP spid="75782" grpId="0" animBg="1"/>
      <p:bldP spid="75783" grpId="0" animBg="1"/>
      <p:bldP spid="75784" grpId="0" animBg="1"/>
      <p:bldP spid="75784" grpId="1" animBg="1"/>
      <p:bldP spid="75785" grpId="0" animBg="1"/>
      <p:bldP spid="7578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79388" y="188913"/>
            <a:ext cx="4968875" cy="936625"/>
          </a:xfrm>
          <a:prstGeom prst="rect">
            <a:avLst/>
          </a:prstGeom>
          <a:gradFill rotWithShape="1">
            <a:gsLst>
              <a:gs pos="0">
                <a:srgbClr val="FFFF66">
                  <a:gamma/>
                  <a:shade val="46275"/>
                  <a:invGamma/>
                </a:srgbClr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5A637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400" i="1" dirty="0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Внимание</a:t>
            </a:r>
            <a:r>
              <a:rPr lang="en-US" sz="4400" i="1" dirty="0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! </a:t>
            </a:r>
            <a:r>
              <a:rPr lang="ru-RU" sz="4400" i="1" dirty="0">
                <a:solidFill>
                  <a:srgbClr val="E61EC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Вопрос</a:t>
            </a:r>
            <a:endParaRPr lang="ru-RU" sz="4000" b="1" dirty="0">
              <a:solidFill>
                <a:srgbClr val="5A637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4572000" y="1524000"/>
            <a:ext cx="4392613" cy="17287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1. кислоту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уксуса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чаю </a:t>
            </a:r>
            <a:endParaRPr lang="ru-RU" sz="24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6805" name="AutoShape 5"/>
          <p:cNvSpPr>
            <a:spLocks noChangeArrowheads="1"/>
          </p:cNvSpPr>
          <p:nvPr/>
        </p:nvSpPr>
        <p:spPr bwMode="auto">
          <a:xfrm>
            <a:off x="179388" y="1412875"/>
            <a:ext cx="4213225" cy="17272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Мы на мальчика глядим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–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он какой-то нелюдим!</a:t>
            </a:r>
            <a:b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Хмурится он, куксится,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будто выпил 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…</a:t>
            </a:r>
            <a:endParaRPr lang="ru-RU" sz="2400" b="1" i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76806" name="AutoShape 6"/>
          <p:cNvSpPr>
            <a:spLocks noChangeArrowheads="1"/>
          </p:cNvSpPr>
          <p:nvPr/>
        </p:nvSpPr>
        <p:spPr bwMode="auto">
          <a:xfrm>
            <a:off x="179388" y="3213100"/>
            <a:ext cx="4213225" cy="165606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Все кладут сначала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в рот бутерброд,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а потом едят компот.</a:t>
            </a:r>
            <a:b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Он всегда - 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…</a:t>
            </a:r>
            <a:endParaRPr lang="ru-RU" sz="2400" b="1" i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76807" name="AutoShape 7"/>
          <p:cNvSpPr>
            <a:spLocks noChangeArrowheads="1"/>
          </p:cNvSpPr>
          <p:nvPr/>
        </p:nvSpPr>
        <p:spPr bwMode="auto">
          <a:xfrm>
            <a:off x="323528" y="5130800"/>
            <a:ext cx="4069085" cy="125052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Маша варежку надела;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 Ой, куда я пальчик 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…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.</a:t>
            </a:r>
          </a:p>
        </p:txBody>
      </p:sp>
      <p:sp>
        <p:nvSpPr>
          <p:cNvPr id="76808" name="AutoShape 8"/>
          <p:cNvSpPr>
            <a:spLocks noChangeArrowheads="1"/>
          </p:cNvSpPr>
          <p:nvPr/>
        </p:nvSpPr>
        <p:spPr bwMode="auto">
          <a:xfrm>
            <a:off x="4572000" y="3284538"/>
            <a:ext cx="4392613" cy="172878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правильно </a:t>
            </a:r>
          </a:p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также</a:t>
            </a:r>
          </a:p>
          <a:p>
            <a:pPr marL="742950" indent="-74295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наоборот</a:t>
            </a:r>
          </a:p>
        </p:txBody>
      </p:sp>
      <p:sp>
        <p:nvSpPr>
          <p:cNvPr id="76809" name="AutoShape 9"/>
          <p:cNvSpPr>
            <a:spLocks noChangeArrowheads="1"/>
          </p:cNvSpPr>
          <p:nvPr/>
        </p:nvSpPr>
        <p:spPr bwMode="auto">
          <a:xfrm>
            <a:off x="4572000" y="5013325"/>
            <a:ext cx="4392613" cy="172878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1.</a:t>
            </a: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спрятала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2. дела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3. положила</a:t>
            </a:r>
          </a:p>
        </p:txBody>
      </p:sp>
    </p:spTree>
    <p:extLst>
      <p:ext uri="{BB962C8B-B14F-4D97-AF65-F5344CB8AC3E}">
        <p14:creationId xmlns:p14="http://schemas.microsoft.com/office/powerpoint/2010/main" val="4839648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2000"/>
                                        <p:tgtEl>
                                          <p:spTgt spid="76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animBg="1"/>
      <p:bldP spid="76804" grpId="0" animBg="1"/>
      <p:bldP spid="76804" grpId="1" animBg="1"/>
      <p:bldP spid="76805" grpId="0" animBg="1"/>
      <p:bldP spid="76806" grpId="0" animBg="1"/>
      <p:bldP spid="76807" grpId="0" animBg="1"/>
      <p:bldP spid="76808" grpId="0" animBg="1"/>
      <p:bldP spid="76808" grpId="1" animBg="1"/>
      <p:bldP spid="76809" grpId="0" animBg="1"/>
      <p:bldP spid="7680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5302" y="2967335"/>
            <a:ext cx="39934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097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202</Words>
  <Application>Microsoft Office PowerPoint</Application>
  <PresentationFormat>Экран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2016-10-30T11:53:39Z</dcterms:created>
  <dcterms:modified xsi:type="dcterms:W3CDTF">2016-11-01T03:32:50Z</dcterms:modified>
</cp:coreProperties>
</file>